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9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6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7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3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6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4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7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3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1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6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1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4BC73-6B47-4D80-BBD5-5B33BD5AE384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8D5E-025A-452C-9547-BFD3F3639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8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3405702" y="1368896"/>
            <a:ext cx="4276725" cy="3971925"/>
            <a:chOff x="604837" y="1434799"/>
            <a:chExt cx="4276725" cy="3971925"/>
          </a:xfrm>
        </p:grpSpPr>
        <p:sp>
          <p:nvSpPr>
            <p:cNvPr id="5" name="Rectangle 4"/>
            <p:cNvSpPr/>
            <p:nvPr/>
          </p:nvSpPr>
          <p:spPr>
            <a:xfrm>
              <a:off x="604837" y="1434799"/>
              <a:ext cx="177758" cy="231341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04837" y="3748216"/>
              <a:ext cx="1454622" cy="16585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743200" y="4440194"/>
              <a:ext cx="2138362" cy="96653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59459" y="5090984"/>
              <a:ext cx="696096" cy="3157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703805" y="1434799"/>
              <a:ext cx="177757" cy="300539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16908" y="1434799"/>
              <a:ext cx="3286896" cy="3363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3583460" y="1705232"/>
            <a:ext cx="634313" cy="197708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217773" y="1705232"/>
            <a:ext cx="642551" cy="131805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60324" y="1713469"/>
            <a:ext cx="683741" cy="197708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568778" y="1713469"/>
            <a:ext cx="626076" cy="64255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94854" y="1705232"/>
            <a:ext cx="1293342" cy="64255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94853" y="2364259"/>
            <a:ext cx="601363" cy="133453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556420" y="2356020"/>
            <a:ext cx="626076" cy="13345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8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Rubins</dc:creator>
  <cp:lastModifiedBy>Charles Rubins</cp:lastModifiedBy>
  <cp:revision>4</cp:revision>
  <dcterms:created xsi:type="dcterms:W3CDTF">2016-11-19T21:35:41Z</dcterms:created>
  <dcterms:modified xsi:type="dcterms:W3CDTF">2016-11-19T22:01:32Z</dcterms:modified>
</cp:coreProperties>
</file>